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"/>
    <p:sldMasterId id="2147483766" r:id="rId4"/>
  </p:sldMasterIdLst>
  <p:notesMasterIdLst>
    <p:notesMasterId r:id="rId16"/>
  </p:notesMasterIdLst>
  <p:handoutMasterIdLst>
    <p:handoutMasterId r:id="rId17"/>
  </p:handoutMasterIdLst>
  <p:sldIdLst>
    <p:sldId id="822" r:id="rId5"/>
    <p:sldId id="811" r:id="rId6"/>
    <p:sldId id="812" r:id="rId7"/>
    <p:sldId id="813" r:id="rId8"/>
    <p:sldId id="814" r:id="rId9"/>
    <p:sldId id="815" r:id="rId10"/>
    <p:sldId id="816" r:id="rId11"/>
    <p:sldId id="817" r:id="rId12"/>
    <p:sldId id="818" r:id="rId13"/>
    <p:sldId id="819" r:id="rId14"/>
    <p:sldId id="820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quin, Frank F CPT" initials="JFFC" lastIdx="1" clrIdx="0">
    <p:extLst>
      <p:ext uri="{19B8F6BF-5375-455C-9EA6-DF929625EA0E}">
        <p15:presenceInfo xmlns:p15="http://schemas.microsoft.com/office/powerpoint/2012/main" userId="Joaquin, Frank F CP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0C0C0"/>
    <a:srgbClr val="CFEAAC"/>
    <a:srgbClr val="F6A8AF"/>
    <a:srgbClr val="DDDDDD"/>
    <a:srgbClr val="990000"/>
    <a:srgbClr val="CC3300"/>
    <a:srgbClr val="8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66" autoAdjust="0"/>
    <p:restoredTop sz="94474" autoAdjust="0"/>
  </p:normalViewPr>
  <p:slideViewPr>
    <p:cSldViewPr snapToGrid="0">
      <p:cViewPr varScale="1">
        <p:scale>
          <a:sx n="75" d="100"/>
          <a:sy n="75" d="100"/>
        </p:scale>
        <p:origin x="570" y="54"/>
      </p:cViewPr>
      <p:guideLst>
        <p:guide orient="horz" pos="2232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2410"/>
    </p:cViewPr>
  </p:sorterViewPr>
  <p:notesViewPr>
    <p:cSldViewPr snapToGrid="0">
      <p:cViewPr>
        <p:scale>
          <a:sx n="75" d="100"/>
          <a:sy n="75" d="100"/>
        </p:scale>
        <p:origin x="-702" y="11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t" anchorCtr="0" compatLnSpc="1">
            <a:prstTxWarp prst="textNoShape">
              <a:avLst/>
            </a:prstTxWarp>
          </a:bodyPr>
          <a:lstStyle>
            <a:lvl1pPr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t" anchorCtr="0" compatLnSpc="1">
            <a:prstTxWarp prst="textNoShape">
              <a:avLst/>
            </a:prstTxWarp>
          </a:bodyPr>
          <a:lstStyle>
            <a:lvl1pPr algn="r"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EF3B27-B224-4811-82DB-F7B26C8A7CF8}" type="datetime1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b" anchorCtr="0" compatLnSpc="1">
            <a:prstTxWarp prst="textNoShape">
              <a:avLst/>
            </a:prstTxWarp>
          </a:bodyPr>
          <a:lstStyle>
            <a:lvl1pPr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026C7187-667E-4A17-88FA-A7DCBFC4D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58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t" anchorCtr="0" compatLnSpc="1">
            <a:prstTxWarp prst="textNoShape">
              <a:avLst/>
            </a:prstTxWarp>
          </a:bodyPr>
          <a:lstStyle>
            <a:lvl1pPr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t" anchorCtr="0" compatLnSpc="1">
            <a:prstTxWarp prst="textNoShape">
              <a:avLst/>
            </a:prstTxWarp>
          </a:bodyPr>
          <a:lstStyle>
            <a:lvl1pPr algn="r"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3D441A-58EE-4BAF-B1A7-A22D066CC5FA}" type="datetime1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155575"/>
            <a:ext cx="2584450" cy="1938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575" y="2324900"/>
            <a:ext cx="6777038" cy="673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 Click to edit Master text styles</a:t>
            </a:r>
          </a:p>
          <a:p>
            <a:pPr lvl="1"/>
            <a:r>
              <a:rPr lang="en-US" noProof="0" smtClean="0"/>
              <a:t> Second level</a:t>
            </a:r>
          </a:p>
          <a:p>
            <a:pPr lvl="2"/>
            <a:r>
              <a:rPr lang="en-US" noProof="0" smtClean="0"/>
              <a:t> Third level</a:t>
            </a:r>
          </a:p>
          <a:p>
            <a:pPr lvl="3"/>
            <a:r>
              <a:rPr lang="en-US" noProof="0" smtClean="0"/>
              <a:t> Fourth level</a:t>
            </a:r>
          </a:p>
          <a:p>
            <a:pPr lvl="4"/>
            <a:r>
              <a:rPr lang="en-US" noProof="0" smtClean="0"/>
              <a:t> 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b" anchorCtr="0" compatLnSpc="1">
            <a:prstTxWarp prst="textNoShape">
              <a:avLst/>
            </a:prstTxWarp>
          </a:bodyPr>
          <a:lstStyle>
            <a:lvl1pPr defTabSz="92913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71367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1" tIns="46446" rIns="92891" bIns="4644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DE2BBBA3-DA84-402E-952B-D24961D84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2672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Ø"/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m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9144000" cy="685800"/>
          </a:xfrm>
          <a:effectLst>
            <a:outerShdw sx="1000" sy="1000" algn="ctr" rotWithShape="0">
              <a:srgbClr val="5F5F5F"/>
            </a:outerShdw>
          </a:effectLst>
        </p:spPr>
        <p:txBody>
          <a:bodyPr/>
          <a:lstStyle>
            <a:lvl1pPr>
              <a:defRPr sz="4000" b="0" i="0">
                <a:solidFill>
                  <a:schemeClr val="tx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1pPr>
            <a:lvl2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2pPr>
            <a:lvl3pPr>
              <a:spcBef>
                <a:spcPts val="0"/>
              </a:spcBef>
              <a:spcAft>
                <a:spcPts val="0"/>
              </a:spcAft>
              <a:defRPr sz="2200" b="0">
                <a:latin typeface="Calibri" pitchFamily="34" charset="0"/>
              </a:defRPr>
            </a:lvl3pPr>
            <a:lvl4pPr>
              <a:spcBef>
                <a:spcPts val="0"/>
              </a:spcBef>
              <a:spcAft>
                <a:spcPts val="0"/>
              </a:spcAft>
              <a:defRPr sz="2000" b="0">
                <a:latin typeface="Calibri" pitchFamily="34" charset="0"/>
              </a:defRPr>
            </a:lvl4pPr>
            <a:lvl5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99463" y="6459538"/>
            <a:ext cx="565150" cy="369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A93AC0-CF06-49B3-8CFA-82170C267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52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8F04DF-C41D-4AB0-8907-A3C53F7A4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7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1600"/>
            <a:ext cx="2060575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600"/>
            <a:ext cx="6029325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81FFFFB-501C-4340-B76C-1D704F36D8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4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m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9144000" cy="685800"/>
          </a:xfrm>
          <a:effectLst>
            <a:outerShdw sx="1000" sy="1000" algn="ctr" rotWithShape="0">
              <a:srgbClr val="5F5F5F"/>
            </a:outerShdw>
          </a:effectLst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1pPr>
            <a:lvl2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2pPr>
            <a:lvl3pPr>
              <a:spcBef>
                <a:spcPts val="0"/>
              </a:spcBef>
              <a:spcAft>
                <a:spcPts val="0"/>
              </a:spcAft>
              <a:defRPr sz="1650" b="0">
                <a:latin typeface="Calibri" pitchFamily="34" charset="0"/>
              </a:defRPr>
            </a:lvl3pPr>
            <a:lvl4pPr>
              <a:spcBef>
                <a:spcPts val="0"/>
              </a:spcBef>
              <a:spcAft>
                <a:spcPts val="0"/>
              </a:spcAft>
              <a:defRPr sz="1500" b="0">
                <a:latin typeface="Calibri" pitchFamily="34" charset="0"/>
              </a:defRPr>
            </a:lvl4pPr>
            <a:lvl5pPr>
              <a:spcBef>
                <a:spcPts val="0"/>
              </a:spcBef>
              <a:spcAft>
                <a:spcPts val="0"/>
              </a:spcAft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99463" y="6459540"/>
            <a:ext cx="565150" cy="369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A93AC0-CF06-49B3-8CFA-82170C267C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9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75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78495F-D866-4885-8655-704DBBA1D2BA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20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2538"/>
            <a:ext cx="4038600" cy="50593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2538"/>
            <a:ext cx="4038600" cy="50593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E79B9D-8376-4494-9081-CEEDEDC3DE1B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55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2D68C0F-A541-41B2-BC53-7F328EE4CD98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7216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870D77F-277A-43AC-A059-76C506F7D8B7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430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62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D47034D-2068-4F43-9D8C-0D2DA08FE499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4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95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45404B-63C7-44E1-8223-09F65366C523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318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8F04DF-C41D-4AB0-8907-A3C53F7A46AF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748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6" y="101600"/>
            <a:ext cx="2060575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01600"/>
            <a:ext cx="6029325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81FFFFB-501C-4340-B76C-1D704F36D845}" type="slidenum">
              <a:rPr lang="en-U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122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E399-19E8-483F-936D-0FE8D35E68D2}" type="datetime1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5/12/2017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AEED-A174-487C-A6CD-452AD86027BE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27025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52400"/>
            <a:ext cx="8229600" cy="627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BE807-859F-46CC-BC1F-1E6D9A1C9C45}" type="datetime1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5/12/2017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5F6A8-C0FB-4DDD-9464-82607E38E6D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796238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E7FF-D02E-4836-97A0-6C43A78AE109}" type="datetime1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5/12/2017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9900" y="6245225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/>
              </a:rPr>
              <a:t>Mr. Armstead</a:t>
            </a:r>
          </a:p>
        </p:txBody>
      </p:sp>
    </p:spTree>
    <p:extLst>
      <p:ext uri="{BB962C8B-B14F-4D97-AF65-F5344CB8AC3E}">
        <p14:creationId xmlns:p14="http://schemas.microsoft.com/office/powerpoint/2010/main" val="18857693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56668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29475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2B5F-5700-465D-A9AD-1D0224A4639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32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78495F-D866-4885-8655-704DBBA1D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2538"/>
            <a:ext cx="4038600" cy="5059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2538"/>
            <a:ext cx="4038600" cy="5059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E79B9D-8376-4494-9081-CEEDEDC3D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9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2D68C0F-A541-41B2-BC53-7F328EE4C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15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870D77F-277A-43AC-A059-76C506F7D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7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24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D47034D-2068-4F43-9D8C-0D2DA08FE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2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23100" y="65627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45404B-63C7-44E1-8223-09F65366C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43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http://wapedia.mobi/thumb/c8ca14673/en/fixed/470/594/SCoE_Patch.png?format=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apedia.mobi/en/File:SCoE_Patch.png" TargetMode="External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1" Type="http://schemas.openxmlformats.org/officeDocument/2006/relationships/hyperlink" Target="http://wapedia.mobi/en/File:SCoE_Patch.png" TargetMode="Externa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5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5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http://wapedia.mobi/thumb/c8ca14673/en/fixed/470/594/SCoE_Patch.png?format=jpg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p-cor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 descr="top-cor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0"/>
            <a:ext cx="472281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op-cor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6288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http://wapedia.mobi/thumb/c8ca14673/en/fixed/470/594/SCoE_Patch.png?format=jpg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r:link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63513"/>
            <a:ext cx="6985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7" descr="AG Crest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3" y="136525"/>
            <a:ext cx="84613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 descr="top-corne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18"/>
          <p:cNvGrpSpPr>
            <a:grpSpLocks/>
          </p:cNvGrpSpPr>
          <p:nvPr userDrawn="1"/>
        </p:nvGrpSpPr>
        <p:grpSpPr bwMode="auto">
          <a:xfrm>
            <a:off x="368300" y="1092200"/>
            <a:ext cx="8393113" cy="109538"/>
            <a:chOff x="381946" y="1064523"/>
            <a:chExt cx="8450427" cy="71140"/>
          </a:xfrm>
        </p:grpSpPr>
        <p:sp>
          <p:nvSpPr>
            <p:cNvPr id="12" name="Line 212"/>
            <p:cNvSpPr>
              <a:spLocks noChangeShapeType="1"/>
            </p:cNvSpPr>
            <p:nvPr/>
          </p:nvSpPr>
          <p:spPr bwMode="auto">
            <a:xfrm>
              <a:off x="381946" y="1064523"/>
              <a:ext cx="809239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FontTx/>
                <a:buChar char="•"/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rgbClr val="E2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36" name="Line 212"/>
            <p:cNvSpPr>
              <a:spLocks noChangeShapeType="1"/>
            </p:cNvSpPr>
            <p:nvPr userDrawn="1"/>
          </p:nvSpPr>
          <p:spPr bwMode="auto">
            <a:xfrm flipV="1">
              <a:off x="752761" y="1135663"/>
              <a:ext cx="8079612" cy="0"/>
            </a:xfrm>
            <a:prstGeom prst="line">
              <a:avLst/>
            </a:prstGeom>
            <a:noFill/>
            <a:ln w="28575">
              <a:solidFill>
                <a:srgbClr val="E2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101600"/>
            <a:ext cx="8229600" cy="685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2538"/>
            <a:ext cx="82296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0" r:id="rId2"/>
    <p:sldLayoutId id="2147483753" r:id="rId3"/>
    <p:sldLayoutId id="2147483754" r:id="rId4"/>
    <p:sldLayoutId id="2147483755" r:id="rId5"/>
    <p:sldLayoutId id="2147483756" r:id="rId6"/>
    <p:sldLayoutId id="2147483751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p-corner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 descr="top-corn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0"/>
            <a:ext cx="472281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op-corne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86288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http://wapedia.mobi/thumb/c8ca14673/en/fixed/470/594/SCoE_Patch.png?format=jpg">
            <a:hlinkClick r:id="rId21"/>
          </p:cNvPr>
          <p:cNvPicPr>
            <a:picLocks noChangeAspect="1" noChangeArrowheads="1"/>
          </p:cNvPicPr>
          <p:nvPr userDrawn="1"/>
        </p:nvPicPr>
        <p:blipFill>
          <a:blip r:embed="rId22" r:link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63515"/>
            <a:ext cx="6985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7" descr="AG Crest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4" y="136525"/>
            <a:ext cx="84613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 descr="top-corner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18"/>
          <p:cNvGrpSpPr>
            <a:grpSpLocks/>
          </p:cNvGrpSpPr>
          <p:nvPr userDrawn="1"/>
        </p:nvGrpSpPr>
        <p:grpSpPr bwMode="auto">
          <a:xfrm>
            <a:off x="368301" y="1092200"/>
            <a:ext cx="8393113" cy="109538"/>
            <a:chOff x="381946" y="1064523"/>
            <a:chExt cx="8450427" cy="71140"/>
          </a:xfrm>
        </p:grpSpPr>
        <p:sp>
          <p:nvSpPr>
            <p:cNvPr id="12" name="Line 212"/>
            <p:cNvSpPr>
              <a:spLocks noChangeShapeType="1"/>
            </p:cNvSpPr>
            <p:nvPr/>
          </p:nvSpPr>
          <p:spPr bwMode="auto">
            <a:xfrm>
              <a:off x="381946" y="1064523"/>
              <a:ext cx="809239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buClr>
                  <a:srgbClr val="000000"/>
                </a:buClr>
                <a:buFontTx/>
                <a:buChar char="•"/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E20000"/>
                </a:solidFill>
                <a:latin typeface="Arial"/>
              </a:endParaRPr>
            </a:p>
          </p:txBody>
        </p:sp>
        <p:sp>
          <p:nvSpPr>
            <p:cNvPr id="1036" name="Line 212"/>
            <p:cNvSpPr>
              <a:spLocks noChangeShapeType="1"/>
            </p:cNvSpPr>
            <p:nvPr userDrawn="1"/>
          </p:nvSpPr>
          <p:spPr bwMode="auto">
            <a:xfrm flipV="1">
              <a:off x="752761" y="1135663"/>
              <a:ext cx="8079612" cy="0"/>
            </a:xfrm>
            <a:prstGeom prst="line">
              <a:avLst/>
            </a:prstGeom>
            <a:noFill/>
            <a:ln w="28575">
              <a:solidFill>
                <a:srgbClr val="E2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101600"/>
            <a:ext cx="8229600" cy="685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2538"/>
            <a:ext cx="82296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8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 i="1">
          <a:solidFill>
            <a:srgbClr val="A5002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5000"/>
        </a:spcBef>
        <a:spcAft>
          <a:spcPct val="2500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5000"/>
        </a:spcBef>
        <a:spcAft>
          <a:spcPct val="25000"/>
        </a:spcAft>
        <a:buChar char="–"/>
        <a:defRPr sz="1800" b="1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25000"/>
        </a:spcAft>
        <a:buChar char="•"/>
        <a:defRPr sz="1500" b="1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5000"/>
        </a:spcBef>
        <a:spcAft>
          <a:spcPct val="25000"/>
        </a:spcAft>
        <a:buChar char="–"/>
        <a:defRPr b="1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5000"/>
        </a:spcBef>
        <a:spcAft>
          <a:spcPct val="2500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Initiate a Review using the iPERMS Web Based Training Database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752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1209675"/>
            <a:ext cx="2952750" cy="1428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244" y="2986990"/>
            <a:ext cx="9055894" cy="3698467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323850" y="1698202"/>
            <a:ext cx="1914525" cy="1162050"/>
          </a:xfrm>
          <a:prstGeom prst="wedgeRectCallout">
            <a:avLst>
              <a:gd name="adj1" fmla="val 145427"/>
              <a:gd name="adj2" fmla="val 49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Appropriate Box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543550" y="3936577"/>
            <a:ext cx="1914525" cy="1162050"/>
          </a:xfrm>
          <a:prstGeom prst="wedgeRectCallout">
            <a:avLst>
              <a:gd name="adj1" fmla="val -72981"/>
              <a:gd name="adj2" fmla="val 1607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Open Review Tool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408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63" y="1241002"/>
            <a:ext cx="7300087" cy="5244232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4610100" y="3146002"/>
            <a:ext cx="2733675" cy="1083098"/>
          </a:xfrm>
          <a:prstGeom prst="wedgeRectCallout">
            <a:avLst>
              <a:gd name="adj1" fmla="val -39648"/>
              <a:gd name="adj2" fmla="val -18115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“Documents to begin Review”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75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8" y="1264934"/>
            <a:ext cx="8911050" cy="5035198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1463217" y="3627001"/>
            <a:ext cx="2070557" cy="1726049"/>
          </a:xfrm>
          <a:prstGeom prst="wedgeRectCallout">
            <a:avLst>
              <a:gd name="adj1" fmla="val -66667"/>
              <a:gd name="adj2" fmla="val -1227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Choose how to conduct Review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317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22" y="1218653"/>
            <a:ext cx="8931955" cy="4791622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4492168" y="2865001"/>
            <a:ext cx="2861132" cy="1125974"/>
          </a:xfrm>
          <a:prstGeom prst="wedgeRectCallout">
            <a:avLst>
              <a:gd name="adj1" fmla="val -118268"/>
              <a:gd name="adj2" fmla="val -6094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“P” or “F” for review type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073068" y="5330964"/>
            <a:ext cx="2861132" cy="1125974"/>
          </a:xfrm>
          <a:prstGeom prst="wedgeRectCallout">
            <a:avLst>
              <a:gd name="adj1" fmla="val 102119"/>
              <a:gd name="adj2" fmla="val -981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“Add” to search by UPC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76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3" y="1414462"/>
            <a:ext cx="4986338" cy="532268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539793" y="3759339"/>
            <a:ext cx="2861132" cy="1125974"/>
          </a:xfrm>
          <a:prstGeom prst="wedgeRectCallout">
            <a:avLst>
              <a:gd name="adj1" fmla="val -93632"/>
              <a:gd name="adj2" fmla="val -15569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“Distinct Unit (UPC)”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884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1204912"/>
            <a:ext cx="4381500" cy="380047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5701843" y="1816239"/>
            <a:ext cx="2861132" cy="1125974"/>
          </a:xfrm>
          <a:prstGeom prst="wedgeRectCallout">
            <a:avLst>
              <a:gd name="adj1" fmla="val -151558"/>
              <a:gd name="adj2" fmla="val 1349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a Unit to List Reviews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462" y="3105149"/>
            <a:ext cx="4410075" cy="3800475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504825" y="5273814"/>
            <a:ext cx="2861132" cy="1125974"/>
          </a:xfrm>
          <a:prstGeom prst="wedgeRectCallout">
            <a:avLst>
              <a:gd name="adj1" fmla="val 129751"/>
              <a:gd name="adj2" fmla="val 6425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Select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12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279944"/>
            <a:ext cx="4795837" cy="5116093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4610100" y="5334000"/>
            <a:ext cx="1533525" cy="894338"/>
          </a:xfrm>
          <a:prstGeom prst="wedgeRectCallout">
            <a:avLst>
              <a:gd name="adj1" fmla="val -100290"/>
              <a:gd name="adj2" fmla="val 249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Add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09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66" y="1257299"/>
            <a:ext cx="8921067" cy="5117601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6677025" y="5286375"/>
            <a:ext cx="1533525" cy="894338"/>
          </a:xfrm>
          <a:prstGeom prst="wedgeRectCallout">
            <a:avLst>
              <a:gd name="adj1" fmla="val -157433"/>
              <a:gd name="adj2" fmla="val 5788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Run Report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78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6" y="1414853"/>
            <a:ext cx="8920163" cy="5204413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4464842" y="3771900"/>
            <a:ext cx="1640683" cy="1162050"/>
          </a:xfrm>
          <a:prstGeom prst="wedgeRectCallout">
            <a:avLst>
              <a:gd name="adj1" fmla="val 101573"/>
              <a:gd name="adj2" fmla="val 9515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 record to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011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182"/>
            <a:ext cx="8915400" cy="4480717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2702717" y="5343525"/>
            <a:ext cx="1640683" cy="1162050"/>
          </a:xfrm>
          <a:prstGeom prst="wedgeRectCallout">
            <a:avLst>
              <a:gd name="adj1" fmla="val 114345"/>
              <a:gd name="adj2" fmla="val -318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Initiate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7836" y="379551"/>
            <a:ext cx="794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iPERMS Training Database List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549917"/>
      </p:ext>
    </p:extLst>
  </p:cSld>
  <p:clrMapOvr>
    <a:masterClrMapping/>
  </p:clrMapOvr>
</p:sld>
</file>

<file path=ppt/theme/theme1.xml><?xml version="1.0" encoding="utf-8"?>
<a:theme xmlns:a="http://schemas.openxmlformats.org/drawingml/2006/main" name="Camo">
  <a:themeElements>
    <a:clrScheme name="MSSR TFR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SR TFR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SR TFR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amo">
  <a:themeElements>
    <a:clrScheme name="MSSR TFR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SR TFR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SR TFR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SR TFR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SR TFR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R_x0020_Key_x0020_Function xmlns="d2b0ad6d-c2c6-408a-b087-ba001f10830e">Casualty Operations</HR_x0020_Key_x0020_Function>
    <SEP_x0020_Event xmlns="d2b0ad6d-c2c6-408a-b087-ba001f10830e">PP-22/AA</SEP_x0020_Event>
    <Exam_x0020_Code xmlns="d2b0ad6d-c2c6-408a-b087-ba001f10830e">2917</Exam_x0020_Code>
    <Core_x0020_Competency xmlns="d2b0ad6d-c2c6-408a-b087-ba001f10830e">Mod C - Provide HR Services</Core_x0020_Competenc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6AFB5EE414EE429B8902E5358CAEAC" ma:contentTypeVersion="7" ma:contentTypeDescription="Create a new document." ma:contentTypeScope="" ma:versionID="c72932aeb6d1c47972a8d137d4af1d4b">
  <xsd:schema xmlns:xsd="http://www.w3.org/2001/XMLSchema" xmlns:xs="http://www.w3.org/2001/XMLSchema" xmlns:p="http://schemas.microsoft.com/office/2006/metadata/properties" xmlns:ns2="d2b0ad6d-c2c6-408a-b087-ba001f10830e" targetNamespace="http://schemas.microsoft.com/office/2006/metadata/properties" ma:root="true" ma:fieldsID="506db4613e107a790fc5e5bca8fee0a8" ns2:_="">
    <xsd:import namespace="d2b0ad6d-c2c6-408a-b087-ba001f10830e"/>
    <xsd:element name="properties">
      <xsd:complexType>
        <xsd:sequence>
          <xsd:element name="documentManagement">
            <xsd:complexType>
              <xsd:all>
                <xsd:element ref="ns2:Core_x0020_Competency" minOccurs="0"/>
                <xsd:element ref="ns2:Exam_x0020_Code" minOccurs="0"/>
                <xsd:element ref="ns2:HR_x0020_Key_x0020_Function" minOccurs="0"/>
                <xsd:element ref="ns2:SEP_x0020_Ev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0ad6d-c2c6-408a-b087-ba001f10830e" elementFormDefault="qualified">
    <xsd:import namespace="http://schemas.microsoft.com/office/2006/documentManagement/types"/>
    <xsd:import namespace="http://schemas.microsoft.com/office/infopath/2007/PartnerControls"/>
    <xsd:element name="Core_x0020_Competency" ma:index="2" nillable="true" ma:displayName="Core Competency" ma:internalName="Core_x0020_Competency">
      <xsd:simpleType>
        <xsd:restriction base="dms:Text">
          <xsd:maxLength value="255"/>
        </xsd:restriction>
      </xsd:simpleType>
    </xsd:element>
    <xsd:element name="Exam_x0020_Code" ma:index="3" nillable="true" ma:displayName="Exam Code" ma:internalName="Exam_x0020_Code">
      <xsd:simpleType>
        <xsd:restriction base="dms:Text">
          <xsd:maxLength value="255"/>
        </xsd:restriction>
      </xsd:simpleType>
    </xsd:element>
    <xsd:element name="HR_x0020_Key_x0020_Function" ma:index="4" nillable="true" ma:displayName="HR Key Function" ma:internalName="HR_x0020_Key_x0020_Function">
      <xsd:simpleType>
        <xsd:restriction base="dms:Text">
          <xsd:maxLength value="255"/>
        </xsd:restriction>
      </xsd:simpleType>
    </xsd:element>
    <xsd:element name="SEP_x0020_Event" ma:index="5" nillable="true" ma:displayName="SEP Event" ma:internalName="SEP_x0020_Ev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 ma:index="6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02C759-1779-4BB7-9699-8671E8C1BACD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d2b0ad6d-c2c6-408a-b087-ba001f10830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4359D91-4140-4B77-955F-A42AFE6A0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0ad6d-c2c6-408a-b087-ba001f1083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20596</TotalTime>
  <Words>127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Camo</vt:lpstr>
      <vt:lpstr>1_Camo</vt:lpstr>
      <vt:lpstr>Initiate a Review using the iPERMS Web Based Training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SSI/TDD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Casualty DA 1156 PE Solution Guide</dc:title>
  <dc:subject>Implement Casualty Operations Program</dc:subject>
  <dc:creator>MAJ John Nemo</dc:creator>
  <cp:lastModifiedBy>student</cp:lastModifiedBy>
  <cp:revision>1047</cp:revision>
  <cp:lastPrinted>2015-03-13T19:12:48Z</cp:lastPrinted>
  <dcterms:created xsi:type="dcterms:W3CDTF">2006-03-01T17:06:44Z</dcterms:created>
  <dcterms:modified xsi:type="dcterms:W3CDTF">2017-05-12T18:00:45Z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0x010100D46AFB5EE414EE429B8902E5358CAEAC</vt:lpwstr>
  </property>
  <property fmtid="{D5CDD505-2E9C-101B-9397-08002B2CF9AE}" pid="3" name="Order">
    <vt:r8>38800</vt:r8>
  </property>
</Properties>
</file>